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D7799-8328-4FE5-A7C0-C631A4D6CD97}" v="98" dt="2025-09-22T11:05:45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79" autoAdjust="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D69D7799-8328-4FE5-A7C0-C631A4D6CD97}"/>
    <pc:docChg chg="custSel addSld modSld">
      <pc:chgData name="Fares Makki" userId="d0c14dd2-ce13-49c4-820b-c6a5e60d5a8d" providerId="ADAL" clId="{D69D7799-8328-4FE5-A7C0-C631A4D6CD97}" dt="2025-09-22T11:05:45.624" v="2978" actId="1076"/>
      <pc:docMkLst>
        <pc:docMk/>
      </pc:docMkLst>
      <pc:sldChg chg="modSp mod">
        <pc:chgData name="Fares Makki" userId="d0c14dd2-ce13-49c4-820b-c6a5e60d5a8d" providerId="ADAL" clId="{D69D7799-8328-4FE5-A7C0-C631A4D6CD97}" dt="2025-09-22T10:49:52.199" v="2961" actId="313"/>
        <pc:sldMkLst>
          <pc:docMk/>
          <pc:sldMk cId="4216782063" sldId="256"/>
        </pc:sldMkLst>
        <pc:spChg chg="mod">
          <ac:chgData name="Fares Makki" userId="d0c14dd2-ce13-49c4-820b-c6a5e60d5a8d" providerId="ADAL" clId="{D69D7799-8328-4FE5-A7C0-C631A4D6CD97}" dt="2025-09-22T10:49:52.199" v="2961" actId="313"/>
          <ac:spMkLst>
            <pc:docMk/>
            <pc:sldMk cId="4216782063" sldId="256"/>
            <ac:spMk id="3" creationId="{1EB9E5CC-3AAB-A0F6-5BF6-7F02B1F2394B}"/>
          </ac:spMkLst>
        </pc:spChg>
      </pc:sldChg>
      <pc:sldChg chg="addSp modSp mod modNotesTx">
        <pc:chgData name="Fares Makki" userId="d0c14dd2-ce13-49c4-820b-c6a5e60d5a8d" providerId="ADAL" clId="{D69D7799-8328-4FE5-A7C0-C631A4D6CD97}" dt="2025-09-18T09:46:33.760" v="662" actId="14"/>
        <pc:sldMkLst>
          <pc:docMk/>
          <pc:sldMk cId="3486609053" sldId="257"/>
        </pc:sldMkLst>
        <pc:spChg chg="mod">
          <ac:chgData name="Fares Makki" userId="d0c14dd2-ce13-49c4-820b-c6a5e60d5a8d" providerId="ADAL" clId="{D69D7799-8328-4FE5-A7C0-C631A4D6CD97}" dt="2025-09-18T08:53:01.431" v="16" actId="20577"/>
          <ac:spMkLst>
            <pc:docMk/>
            <pc:sldMk cId="3486609053" sldId="257"/>
            <ac:spMk id="2" creationId="{6AF3A3AD-F8E4-8200-E71A-A0D6EC909392}"/>
          </ac:spMkLst>
        </pc:spChg>
        <pc:spChg chg="mod">
          <ac:chgData name="Fares Makki" userId="d0c14dd2-ce13-49c4-820b-c6a5e60d5a8d" providerId="ADAL" clId="{D69D7799-8328-4FE5-A7C0-C631A4D6CD97}" dt="2025-09-18T09:00:03.623" v="358" actId="20577"/>
          <ac:spMkLst>
            <pc:docMk/>
            <pc:sldMk cId="3486609053" sldId="257"/>
            <ac:spMk id="3" creationId="{3437993D-EDF3-CA09-1D7C-F2AC5E9EAC9A}"/>
          </ac:spMkLst>
        </pc:spChg>
        <pc:picChg chg="add mod">
          <ac:chgData name="Fares Makki" userId="d0c14dd2-ce13-49c4-820b-c6a5e60d5a8d" providerId="ADAL" clId="{D69D7799-8328-4FE5-A7C0-C631A4D6CD97}" dt="2025-09-18T09:00:44.615" v="360" actId="14100"/>
          <ac:picMkLst>
            <pc:docMk/>
            <pc:sldMk cId="3486609053" sldId="257"/>
            <ac:picMk id="1026" creationId="{02A85667-DF69-5904-060A-5C3677140A0E}"/>
          </ac:picMkLst>
        </pc:picChg>
      </pc:sldChg>
      <pc:sldChg chg="addSp modSp new mod modAnim">
        <pc:chgData name="Fares Makki" userId="d0c14dd2-ce13-49c4-820b-c6a5e60d5a8d" providerId="ADAL" clId="{D69D7799-8328-4FE5-A7C0-C631A4D6CD97}" dt="2025-09-22T10:08:50.786" v="794" actId="1076"/>
        <pc:sldMkLst>
          <pc:docMk/>
          <pc:sldMk cId="4097867277" sldId="258"/>
        </pc:sldMkLst>
        <pc:spChg chg="mod">
          <ac:chgData name="Fares Makki" userId="d0c14dd2-ce13-49c4-820b-c6a5e60d5a8d" providerId="ADAL" clId="{D69D7799-8328-4FE5-A7C0-C631A4D6CD97}" dt="2025-09-18T09:51:26.386" v="684" actId="20577"/>
          <ac:spMkLst>
            <pc:docMk/>
            <pc:sldMk cId="4097867277" sldId="258"/>
            <ac:spMk id="2" creationId="{AEE19B96-B8F7-0023-B26C-41ECF49D9160}"/>
          </ac:spMkLst>
        </pc:spChg>
        <pc:spChg chg="mod">
          <ac:chgData name="Fares Makki" userId="d0c14dd2-ce13-49c4-820b-c6a5e60d5a8d" providerId="ADAL" clId="{D69D7799-8328-4FE5-A7C0-C631A4D6CD97}" dt="2025-09-22T10:07:19.882" v="790" actId="14"/>
          <ac:spMkLst>
            <pc:docMk/>
            <pc:sldMk cId="4097867277" sldId="258"/>
            <ac:spMk id="3" creationId="{FC615540-1933-E153-FC66-55B4697D63CA}"/>
          </ac:spMkLst>
        </pc:spChg>
        <pc:picChg chg="add mod">
          <ac:chgData name="Fares Makki" userId="d0c14dd2-ce13-49c4-820b-c6a5e60d5a8d" providerId="ADAL" clId="{D69D7799-8328-4FE5-A7C0-C631A4D6CD97}" dt="2025-09-22T10:08:50.786" v="794" actId="1076"/>
          <ac:picMkLst>
            <pc:docMk/>
            <pc:sldMk cId="4097867277" sldId="258"/>
            <ac:picMk id="1026" creationId="{9649DE59-452F-5D35-F5B4-C62EBC7B5E8F}"/>
          </ac:picMkLst>
        </pc:picChg>
      </pc:sldChg>
      <pc:sldChg chg="addSp delSp modSp new mod modAnim">
        <pc:chgData name="Fares Makki" userId="d0c14dd2-ce13-49c4-820b-c6a5e60d5a8d" providerId="ADAL" clId="{D69D7799-8328-4FE5-A7C0-C631A4D6CD97}" dt="2025-09-22T10:23:46.186" v="1461" actId="20577"/>
        <pc:sldMkLst>
          <pc:docMk/>
          <pc:sldMk cId="2335586144" sldId="259"/>
        </pc:sldMkLst>
        <pc:spChg chg="mod">
          <ac:chgData name="Fares Makki" userId="d0c14dd2-ce13-49c4-820b-c6a5e60d5a8d" providerId="ADAL" clId="{D69D7799-8328-4FE5-A7C0-C631A4D6CD97}" dt="2025-09-22T10:09:01.987" v="817" actId="20577"/>
          <ac:spMkLst>
            <pc:docMk/>
            <pc:sldMk cId="2335586144" sldId="259"/>
            <ac:spMk id="2" creationId="{64EFCAB3-0B62-5739-3934-9E6D2CDC9E47}"/>
          </ac:spMkLst>
        </pc:spChg>
        <pc:spChg chg="mod">
          <ac:chgData name="Fares Makki" userId="d0c14dd2-ce13-49c4-820b-c6a5e60d5a8d" providerId="ADAL" clId="{D69D7799-8328-4FE5-A7C0-C631A4D6CD97}" dt="2025-09-22T10:23:46.186" v="1461" actId="20577"/>
          <ac:spMkLst>
            <pc:docMk/>
            <pc:sldMk cId="2335586144" sldId="259"/>
            <ac:spMk id="3" creationId="{937BCA61-284C-E508-4B8C-1A1B9361C24E}"/>
          </ac:spMkLst>
        </pc:spChg>
        <pc:spChg chg="add del">
          <ac:chgData name="Fares Makki" userId="d0c14dd2-ce13-49c4-820b-c6a5e60d5a8d" providerId="ADAL" clId="{D69D7799-8328-4FE5-A7C0-C631A4D6CD97}" dt="2025-09-22T10:19:59.868" v="1392" actId="478"/>
          <ac:spMkLst>
            <pc:docMk/>
            <pc:sldMk cId="2335586144" sldId="259"/>
            <ac:spMk id="4" creationId="{55B7A479-4B77-FCA0-AAF8-116923D21E42}"/>
          </ac:spMkLst>
        </pc:spChg>
        <pc:spChg chg="add del">
          <ac:chgData name="Fares Makki" userId="d0c14dd2-ce13-49c4-820b-c6a5e60d5a8d" providerId="ADAL" clId="{D69D7799-8328-4FE5-A7C0-C631A4D6CD97}" dt="2025-09-22T10:20:11.671" v="1394" actId="478"/>
          <ac:spMkLst>
            <pc:docMk/>
            <pc:sldMk cId="2335586144" sldId="259"/>
            <ac:spMk id="5" creationId="{4A9F7E72-94CF-2B7F-8C40-9A4416D15694}"/>
          </ac:spMkLst>
        </pc:spChg>
        <pc:picChg chg="add mod">
          <ac:chgData name="Fares Makki" userId="d0c14dd2-ce13-49c4-820b-c6a5e60d5a8d" providerId="ADAL" clId="{D69D7799-8328-4FE5-A7C0-C631A4D6CD97}" dt="2025-09-22T10:21:54.993" v="1422" actId="1076"/>
          <ac:picMkLst>
            <pc:docMk/>
            <pc:sldMk cId="2335586144" sldId="259"/>
            <ac:picMk id="7" creationId="{0291B316-1B37-5C81-E0AA-DD996279AB1B}"/>
          </ac:picMkLst>
        </pc:picChg>
      </pc:sldChg>
      <pc:sldChg chg="addSp delSp modSp new mod">
        <pc:chgData name="Fares Makki" userId="d0c14dd2-ce13-49c4-820b-c6a5e60d5a8d" providerId="ADAL" clId="{D69D7799-8328-4FE5-A7C0-C631A4D6CD97}" dt="2025-09-22T10:31:29.541" v="1819" actId="1076"/>
        <pc:sldMkLst>
          <pc:docMk/>
          <pc:sldMk cId="4174987229" sldId="260"/>
        </pc:sldMkLst>
        <pc:spChg chg="mod">
          <ac:chgData name="Fares Makki" userId="d0c14dd2-ce13-49c4-820b-c6a5e60d5a8d" providerId="ADAL" clId="{D69D7799-8328-4FE5-A7C0-C631A4D6CD97}" dt="2025-09-22T10:23:58.853" v="1483" actId="20577"/>
          <ac:spMkLst>
            <pc:docMk/>
            <pc:sldMk cId="4174987229" sldId="260"/>
            <ac:spMk id="2" creationId="{0003230F-84D4-BC60-BF1F-3B5F256BD533}"/>
          </ac:spMkLst>
        </pc:spChg>
        <pc:spChg chg="mod">
          <ac:chgData name="Fares Makki" userId="d0c14dd2-ce13-49c4-820b-c6a5e60d5a8d" providerId="ADAL" clId="{D69D7799-8328-4FE5-A7C0-C631A4D6CD97}" dt="2025-09-22T10:29:57.114" v="1812" actId="114"/>
          <ac:spMkLst>
            <pc:docMk/>
            <pc:sldMk cId="4174987229" sldId="260"/>
            <ac:spMk id="3" creationId="{FBEC3F2C-8857-E06F-E037-F431ABB7019E}"/>
          </ac:spMkLst>
        </pc:spChg>
        <pc:spChg chg="add del">
          <ac:chgData name="Fares Makki" userId="d0c14dd2-ce13-49c4-820b-c6a5e60d5a8d" providerId="ADAL" clId="{D69D7799-8328-4FE5-A7C0-C631A4D6CD97}" dt="2025-09-22T10:30:58.044" v="1814" actId="478"/>
          <ac:spMkLst>
            <pc:docMk/>
            <pc:sldMk cId="4174987229" sldId="260"/>
            <ac:spMk id="4" creationId="{19085A1B-5175-A492-03B8-7EEC3581A7B3}"/>
          </ac:spMkLst>
        </pc:spChg>
        <pc:picChg chg="add mod">
          <ac:chgData name="Fares Makki" userId="d0c14dd2-ce13-49c4-820b-c6a5e60d5a8d" providerId="ADAL" clId="{D69D7799-8328-4FE5-A7C0-C631A4D6CD97}" dt="2025-09-22T10:31:29.541" v="1819" actId="1076"/>
          <ac:picMkLst>
            <pc:docMk/>
            <pc:sldMk cId="4174987229" sldId="260"/>
            <ac:picMk id="6" creationId="{C610896C-49B1-F1B1-6D9E-BF4A81DBD26C}"/>
          </ac:picMkLst>
        </pc:picChg>
      </pc:sldChg>
      <pc:sldChg chg="addSp modSp new mod">
        <pc:chgData name="Fares Makki" userId="d0c14dd2-ce13-49c4-820b-c6a5e60d5a8d" providerId="ADAL" clId="{D69D7799-8328-4FE5-A7C0-C631A4D6CD97}" dt="2025-09-22T10:34:51.837" v="2071" actId="1076"/>
        <pc:sldMkLst>
          <pc:docMk/>
          <pc:sldMk cId="2463298401" sldId="261"/>
        </pc:sldMkLst>
        <pc:spChg chg="mod">
          <ac:chgData name="Fares Makki" userId="d0c14dd2-ce13-49c4-820b-c6a5e60d5a8d" providerId="ADAL" clId="{D69D7799-8328-4FE5-A7C0-C631A4D6CD97}" dt="2025-09-22T10:31:44.178" v="1841" actId="5793"/>
          <ac:spMkLst>
            <pc:docMk/>
            <pc:sldMk cId="2463298401" sldId="261"/>
            <ac:spMk id="2" creationId="{09119D56-CB44-6E45-1C4C-FD41F0047F02}"/>
          </ac:spMkLst>
        </pc:spChg>
        <pc:spChg chg="mod">
          <ac:chgData name="Fares Makki" userId="d0c14dd2-ce13-49c4-820b-c6a5e60d5a8d" providerId="ADAL" clId="{D69D7799-8328-4FE5-A7C0-C631A4D6CD97}" dt="2025-09-22T10:33:52.159" v="2063" actId="20577"/>
          <ac:spMkLst>
            <pc:docMk/>
            <pc:sldMk cId="2463298401" sldId="261"/>
            <ac:spMk id="3" creationId="{E638992F-390B-DC87-8914-CD0FC505BD55}"/>
          </ac:spMkLst>
        </pc:spChg>
        <pc:picChg chg="add mod">
          <ac:chgData name="Fares Makki" userId="d0c14dd2-ce13-49c4-820b-c6a5e60d5a8d" providerId="ADAL" clId="{D69D7799-8328-4FE5-A7C0-C631A4D6CD97}" dt="2025-09-22T10:34:51.837" v="2071" actId="1076"/>
          <ac:picMkLst>
            <pc:docMk/>
            <pc:sldMk cId="2463298401" sldId="261"/>
            <ac:picMk id="4098" creationId="{7A5188F7-DAAC-DE93-689F-8081009CD84D}"/>
          </ac:picMkLst>
        </pc:picChg>
        <pc:picChg chg="add mod">
          <ac:chgData name="Fares Makki" userId="d0c14dd2-ce13-49c4-820b-c6a5e60d5a8d" providerId="ADAL" clId="{D69D7799-8328-4FE5-A7C0-C631A4D6CD97}" dt="2025-09-22T10:34:48.880" v="2070" actId="1076"/>
          <ac:picMkLst>
            <pc:docMk/>
            <pc:sldMk cId="2463298401" sldId="261"/>
            <ac:picMk id="4100" creationId="{C3E6B7D8-DF31-6A6E-BFE8-597078D8AF5E}"/>
          </ac:picMkLst>
        </pc:picChg>
      </pc:sldChg>
      <pc:sldChg chg="addSp modSp new mod">
        <pc:chgData name="Fares Makki" userId="d0c14dd2-ce13-49c4-820b-c6a5e60d5a8d" providerId="ADAL" clId="{D69D7799-8328-4FE5-A7C0-C631A4D6CD97}" dt="2025-09-22T10:44:23.724" v="2715" actId="1076"/>
        <pc:sldMkLst>
          <pc:docMk/>
          <pc:sldMk cId="3651772785" sldId="262"/>
        </pc:sldMkLst>
        <pc:spChg chg="mod">
          <ac:chgData name="Fares Makki" userId="d0c14dd2-ce13-49c4-820b-c6a5e60d5a8d" providerId="ADAL" clId="{D69D7799-8328-4FE5-A7C0-C631A4D6CD97}" dt="2025-09-22T10:36:05.871" v="2096" actId="20577"/>
          <ac:spMkLst>
            <pc:docMk/>
            <pc:sldMk cId="3651772785" sldId="262"/>
            <ac:spMk id="2" creationId="{3CC225A5-3F2F-BD33-08D4-AE30016DF9E0}"/>
          </ac:spMkLst>
        </pc:spChg>
        <pc:spChg chg="mod">
          <ac:chgData name="Fares Makki" userId="d0c14dd2-ce13-49c4-820b-c6a5e60d5a8d" providerId="ADAL" clId="{D69D7799-8328-4FE5-A7C0-C631A4D6CD97}" dt="2025-09-22T10:42:52.106" v="2682" actId="27636"/>
          <ac:spMkLst>
            <pc:docMk/>
            <pc:sldMk cId="3651772785" sldId="262"/>
            <ac:spMk id="3" creationId="{533CEBEF-7B4F-52CC-CDFD-6C9B036FD57D}"/>
          </ac:spMkLst>
        </pc:spChg>
        <pc:picChg chg="add mod">
          <ac:chgData name="Fares Makki" userId="d0c14dd2-ce13-49c4-820b-c6a5e60d5a8d" providerId="ADAL" clId="{D69D7799-8328-4FE5-A7C0-C631A4D6CD97}" dt="2025-09-22T10:44:23.724" v="2715" actId="1076"/>
          <ac:picMkLst>
            <pc:docMk/>
            <pc:sldMk cId="3651772785" sldId="262"/>
            <ac:picMk id="5122" creationId="{70111BB5-7BAA-B7BA-1436-EE331C111B18}"/>
          </ac:picMkLst>
        </pc:picChg>
      </pc:sldChg>
      <pc:sldChg chg="addSp modSp new mod">
        <pc:chgData name="Fares Makki" userId="d0c14dd2-ce13-49c4-820b-c6a5e60d5a8d" providerId="ADAL" clId="{D69D7799-8328-4FE5-A7C0-C631A4D6CD97}" dt="2025-09-22T10:45:16.165" v="2725" actId="1076"/>
        <pc:sldMkLst>
          <pc:docMk/>
          <pc:sldMk cId="3756983958" sldId="263"/>
        </pc:sldMkLst>
        <pc:spChg chg="mod">
          <ac:chgData name="Fares Makki" userId="d0c14dd2-ce13-49c4-820b-c6a5e60d5a8d" providerId="ADAL" clId="{D69D7799-8328-4FE5-A7C0-C631A4D6CD97}" dt="2025-09-22T10:43:16.357" v="2711" actId="20577"/>
          <ac:spMkLst>
            <pc:docMk/>
            <pc:sldMk cId="3756983958" sldId="263"/>
            <ac:spMk id="2" creationId="{DEB70A84-CA0B-4F26-3288-142DE4C7EBB8}"/>
          </ac:spMkLst>
        </pc:spChg>
        <pc:spChg chg="mod">
          <ac:chgData name="Fares Makki" userId="d0c14dd2-ce13-49c4-820b-c6a5e60d5a8d" providerId="ADAL" clId="{D69D7799-8328-4FE5-A7C0-C631A4D6CD97}" dt="2025-09-22T10:43:06.170" v="2687" actId="14"/>
          <ac:spMkLst>
            <pc:docMk/>
            <pc:sldMk cId="3756983958" sldId="263"/>
            <ac:spMk id="3" creationId="{3C3791B3-A57A-F513-74DA-BA81F78A5D7C}"/>
          </ac:spMkLst>
        </pc:spChg>
        <pc:picChg chg="add mod modCrop">
          <ac:chgData name="Fares Makki" userId="d0c14dd2-ce13-49c4-820b-c6a5e60d5a8d" providerId="ADAL" clId="{D69D7799-8328-4FE5-A7C0-C631A4D6CD97}" dt="2025-09-22T10:45:16.165" v="2725" actId="1076"/>
          <ac:picMkLst>
            <pc:docMk/>
            <pc:sldMk cId="3756983958" sldId="263"/>
            <ac:picMk id="5" creationId="{B59FDB0A-48C9-6CFA-D9F6-E6260E39CA6B}"/>
          </ac:picMkLst>
        </pc:picChg>
      </pc:sldChg>
      <pc:sldChg chg="addSp modSp new mod">
        <pc:chgData name="Fares Makki" userId="d0c14dd2-ce13-49c4-820b-c6a5e60d5a8d" providerId="ADAL" clId="{D69D7799-8328-4FE5-A7C0-C631A4D6CD97}" dt="2025-09-22T11:05:45.624" v="2978" actId="1076"/>
        <pc:sldMkLst>
          <pc:docMk/>
          <pc:sldMk cId="88461033" sldId="264"/>
        </pc:sldMkLst>
        <pc:spChg chg="mod">
          <ac:chgData name="Fares Makki" userId="d0c14dd2-ce13-49c4-820b-c6a5e60d5a8d" providerId="ADAL" clId="{D69D7799-8328-4FE5-A7C0-C631A4D6CD97}" dt="2025-09-22T10:47:03.350" v="2738" actId="20577"/>
          <ac:spMkLst>
            <pc:docMk/>
            <pc:sldMk cId="88461033" sldId="264"/>
            <ac:spMk id="2" creationId="{1DC8FAAC-5DD5-FF01-A2E6-7175C5871A81}"/>
          </ac:spMkLst>
        </pc:spChg>
        <pc:spChg chg="mod">
          <ac:chgData name="Fares Makki" userId="d0c14dd2-ce13-49c4-820b-c6a5e60d5a8d" providerId="ADAL" clId="{D69D7799-8328-4FE5-A7C0-C631A4D6CD97}" dt="2025-09-22T11:05:36.301" v="2976" actId="14100"/>
          <ac:spMkLst>
            <pc:docMk/>
            <pc:sldMk cId="88461033" sldId="264"/>
            <ac:spMk id="3" creationId="{788606CC-034E-654E-3026-4712921ED619}"/>
          </ac:spMkLst>
        </pc:spChg>
        <pc:picChg chg="add mod">
          <ac:chgData name="Fares Makki" userId="d0c14dd2-ce13-49c4-820b-c6a5e60d5a8d" providerId="ADAL" clId="{D69D7799-8328-4FE5-A7C0-C631A4D6CD97}" dt="2025-09-22T11:05:45.624" v="2978" actId="1076"/>
          <ac:picMkLst>
            <pc:docMk/>
            <pc:sldMk cId="88461033" sldId="264"/>
            <ac:picMk id="6146" creationId="{C0D9493E-7790-BDFC-BF0E-1592EDB9B2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A1A10-6E03-49AE-B3EE-0097A09EEBC7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FBFF-09E5-44AE-84EB-78F8C3ED33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77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Infektioner som sprids via luften är svårast att skydda sig mot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Allvarliga infektioner som sprids lätt samt sexuellt överförbara sjukdomar omfattas av </a:t>
            </a:r>
            <a:r>
              <a:rPr lang="sv-SE" i="1" dirty="0"/>
              <a:t>smittskyddslagen</a:t>
            </a:r>
            <a:endParaRPr lang="sv-SE" i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i="0" dirty="0"/>
              <a:t>Anmälningsplikt och speciella regler för att förhindra vidare smittspridning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3FBFF-09E5-44AE-84EB-78F8C3ED332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53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F896-D6D2-4EB9-A63B-BE0A8D951973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E5FB-DF40-4CDC-9929-EBA720ADE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36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F896-D6D2-4EB9-A63B-BE0A8D951973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E5FB-DF40-4CDC-9929-EBA720ADE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177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F896-D6D2-4EB9-A63B-BE0A8D951973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E5FB-DF40-4CDC-9929-EBA720ADE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476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F896-D6D2-4EB9-A63B-BE0A8D951973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E5FB-DF40-4CDC-9929-EBA720ADE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183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F896-D6D2-4EB9-A63B-BE0A8D951973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E5FB-DF40-4CDC-9929-EBA720ADE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02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F896-D6D2-4EB9-A63B-BE0A8D951973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E5FB-DF40-4CDC-9929-EBA720ADE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48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F896-D6D2-4EB9-A63B-BE0A8D951973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E5FB-DF40-4CDC-9929-EBA720ADE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70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F896-D6D2-4EB9-A63B-BE0A8D951973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E5FB-DF40-4CDC-9929-EBA720ADE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41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F896-D6D2-4EB9-A63B-BE0A8D951973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E5FB-DF40-4CDC-9929-EBA720ADE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670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F896-D6D2-4EB9-A63B-BE0A8D951973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E5FB-DF40-4CDC-9929-EBA720ADE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397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F896-D6D2-4EB9-A63B-BE0A8D951973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E5FB-DF40-4CDC-9929-EBA720ADE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35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CBF896-D6D2-4EB9-A63B-BE0A8D951973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AAE5FB-DF40-4CDC-9929-EBA720ADE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785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F28E9C-15B6-7E05-16F2-E05BA05725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B9E5CC-3AAB-A0F6-5BF6-7F02B1F239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Infektionssjukdomar </a:t>
            </a:r>
          </a:p>
        </p:txBody>
      </p:sp>
    </p:spTree>
    <p:extLst>
      <p:ext uri="{BB962C8B-B14F-4D97-AF65-F5344CB8AC3E}">
        <p14:creationId xmlns:p14="http://schemas.microsoft.com/office/powerpoint/2010/main" val="421678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F3A3AD-F8E4-8200-E71A-A0D6EC90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Smittspridning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37993D-EDF3-CA09-1D7C-F2AC5E9EA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i="1" dirty="0"/>
              <a:t>Att smitta </a:t>
            </a:r>
            <a:r>
              <a:rPr lang="sv-SE" dirty="0"/>
              <a:t>betyder att </a:t>
            </a:r>
            <a:r>
              <a:rPr lang="sv-SE" b="1" dirty="0"/>
              <a:t>överföra</a:t>
            </a:r>
            <a:r>
              <a:rPr lang="sv-SE" dirty="0"/>
              <a:t> en ett smittämne från en individ till en annan </a:t>
            </a:r>
          </a:p>
          <a:p>
            <a:r>
              <a:rPr lang="sv-SE" i="1" dirty="0"/>
              <a:t>Smittspridning</a:t>
            </a:r>
            <a:r>
              <a:rPr lang="sv-SE" dirty="0"/>
              <a:t> beskriver </a:t>
            </a:r>
            <a:r>
              <a:rPr lang="sv-SE" b="1" dirty="0"/>
              <a:t>hur</a:t>
            </a:r>
            <a:r>
              <a:rPr lang="sv-SE" dirty="0"/>
              <a:t> smittningen sker </a:t>
            </a:r>
          </a:p>
          <a:p>
            <a:pPr lvl="1"/>
            <a:r>
              <a:rPr lang="sv-SE" dirty="0"/>
              <a:t>Direkt kontakt </a:t>
            </a:r>
          </a:p>
          <a:p>
            <a:pPr lvl="1"/>
            <a:r>
              <a:rPr lang="sv-SE" dirty="0"/>
              <a:t>Indirekt kontakt </a:t>
            </a:r>
          </a:p>
          <a:p>
            <a:r>
              <a:rPr lang="sv-SE" dirty="0"/>
              <a:t>Smitta kan överföras via: </a:t>
            </a:r>
          </a:p>
          <a:p>
            <a:pPr lvl="1"/>
            <a:r>
              <a:rPr lang="sv-SE" dirty="0"/>
              <a:t>Luft </a:t>
            </a:r>
          </a:p>
          <a:p>
            <a:pPr lvl="1"/>
            <a:r>
              <a:rPr lang="sv-SE" dirty="0"/>
              <a:t>Vatten</a:t>
            </a:r>
          </a:p>
          <a:p>
            <a:pPr lvl="1"/>
            <a:r>
              <a:rPr lang="sv-SE" dirty="0"/>
              <a:t>Livsmedel </a:t>
            </a:r>
          </a:p>
          <a:p>
            <a:pPr lvl="1"/>
            <a:r>
              <a:rPr lang="sv-SE" dirty="0"/>
              <a:t>Avföring</a:t>
            </a:r>
          </a:p>
          <a:p>
            <a:pPr lvl="1"/>
            <a:r>
              <a:rPr lang="sv-SE" dirty="0"/>
              <a:t>Saliv</a:t>
            </a:r>
          </a:p>
          <a:p>
            <a:pPr lvl="1"/>
            <a:r>
              <a:rPr lang="sv-SE" dirty="0"/>
              <a:t>Blod</a:t>
            </a:r>
          </a:p>
          <a:p>
            <a:pPr lvl="1"/>
            <a:r>
              <a:rPr lang="sv-SE" dirty="0"/>
              <a:t>Insekter</a:t>
            </a:r>
          </a:p>
          <a:p>
            <a:pPr lvl="1"/>
            <a:r>
              <a:rPr lang="sv-SE" dirty="0"/>
              <a:t>Andra djur </a:t>
            </a:r>
          </a:p>
        </p:txBody>
      </p:sp>
      <p:pic>
        <p:nvPicPr>
          <p:cNvPr id="1026" name="Picture 2" descr="Vårdhygien lär oss undvika smitta - forskning.se">
            <a:extLst>
              <a:ext uri="{FF2B5EF4-FFF2-40B4-BE49-F238E27FC236}">
                <a16:creationId xmlns:a16="http://schemas.microsoft.com/office/drawing/2014/main" id="{02A85667-DF69-5904-060A-5C367714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8" y="2828925"/>
            <a:ext cx="6781801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60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E19B96-B8F7-0023-B26C-41ECF49D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Infektionssjukdomar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615540-1933-E153-FC66-55B4697D6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Infektionssjukdomar ger ofta symptom som: </a:t>
            </a:r>
          </a:p>
          <a:p>
            <a:pPr lvl="1"/>
            <a:r>
              <a:rPr lang="sv-SE" dirty="0"/>
              <a:t>Feber </a:t>
            </a:r>
          </a:p>
          <a:p>
            <a:pPr lvl="1"/>
            <a:r>
              <a:rPr lang="sv-SE" dirty="0"/>
              <a:t>Huvudvärk </a:t>
            </a:r>
          </a:p>
          <a:p>
            <a:pPr lvl="1"/>
            <a:r>
              <a:rPr lang="sv-SE" dirty="0"/>
              <a:t>Muskelvärk </a:t>
            </a:r>
          </a:p>
          <a:p>
            <a:pPr lvl="1"/>
            <a:r>
              <a:rPr lang="sv-SE" dirty="0"/>
              <a:t>Kräkning </a:t>
            </a:r>
          </a:p>
          <a:p>
            <a:pPr lvl="1"/>
            <a:r>
              <a:rPr lang="sv-SE" dirty="0"/>
              <a:t>Diarré </a:t>
            </a:r>
          </a:p>
          <a:p>
            <a:endParaRPr lang="sv-SE" dirty="0"/>
          </a:p>
        </p:txBody>
      </p:sp>
      <p:pic>
        <p:nvPicPr>
          <p:cNvPr id="1026" name="Picture 2" descr="Experten ger råd inför vinterns förkylningar | Doktorn.com">
            <a:extLst>
              <a:ext uri="{FF2B5EF4-FFF2-40B4-BE49-F238E27FC236}">
                <a16:creationId xmlns:a16="http://schemas.microsoft.com/office/drawing/2014/main" id="{9649DE59-452F-5D35-F5B4-C62EBC7B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03" y="2582590"/>
            <a:ext cx="6394897" cy="359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EFCAB3-0B62-5739-3934-9E6D2CDC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Infektionssjukdomar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7BCA61-284C-E508-4B8C-1A1B9361C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652"/>
            <a:ext cx="11182978" cy="5132727"/>
          </a:xfrm>
        </p:spPr>
        <p:txBody>
          <a:bodyPr>
            <a:normAutofit/>
          </a:bodyPr>
          <a:lstStyle/>
          <a:p>
            <a:r>
              <a:rPr lang="sv-SE" dirty="0"/>
              <a:t>Förkylning och influensa orsakas av </a:t>
            </a:r>
            <a:r>
              <a:rPr lang="sv-SE" i="1" dirty="0"/>
              <a:t>virus </a:t>
            </a:r>
            <a:endParaRPr lang="sv-SE" dirty="0"/>
          </a:p>
          <a:p>
            <a:r>
              <a:rPr lang="sv-SE" dirty="0"/>
              <a:t>Halsfluss och lunginflammation kan orsakas av både </a:t>
            </a:r>
            <a:r>
              <a:rPr lang="sv-SE" i="1" dirty="0"/>
              <a:t>virus </a:t>
            </a:r>
            <a:r>
              <a:rPr lang="sv-SE" dirty="0"/>
              <a:t>och olika arter av </a:t>
            </a:r>
            <a:r>
              <a:rPr lang="sv-SE" i="1" dirty="0"/>
              <a:t>bakterier</a:t>
            </a:r>
            <a:endParaRPr lang="sv-SE" dirty="0"/>
          </a:p>
          <a:p>
            <a:pPr lvl="1"/>
            <a:r>
              <a:rPr lang="sv-SE" dirty="0"/>
              <a:t>Gula </a:t>
            </a:r>
            <a:r>
              <a:rPr lang="sv-SE" i="1" dirty="0"/>
              <a:t>stafylokocker </a:t>
            </a:r>
            <a:endParaRPr lang="sv-SE" dirty="0"/>
          </a:p>
          <a:p>
            <a:pPr lvl="2"/>
            <a:r>
              <a:rPr lang="sv-SE" sz="2400" dirty="0"/>
              <a:t>Ofta förekommer på huden och i näsan utan att ge besvär </a:t>
            </a:r>
          </a:p>
          <a:p>
            <a:pPr lvl="2"/>
            <a:r>
              <a:rPr lang="sv-SE" sz="2400" dirty="0"/>
              <a:t>Vanligaste orsaken till variga sårinfektioner </a:t>
            </a:r>
          </a:p>
          <a:p>
            <a:pPr lvl="2"/>
            <a:r>
              <a:rPr lang="sv-SE" sz="2400" dirty="0"/>
              <a:t>Kan orsaka lunginflammation och </a:t>
            </a:r>
          </a:p>
          <a:p>
            <a:pPr marL="914400" lvl="2" indent="0">
              <a:buNone/>
            </a:pPr>
            <a:r>
              <a:rPr lang="sv-SE" sz="2400" dirty="0"/>
              <a:t>matförgiftning </a:t>
            </a:r>
          </a:p>
          <a:p>
            <a:pPr lvl="1"/>
            <a:r>
              <a:rPr lang="sv-SE" i="1" dirty="0"/>
              <a:t>Escherichia coli (E. coli)</a:t>
            </a:r>
          </a:p>
          <a:p>
            <a:pPr lvl="2"/>
            <a:r>
              <a:rPr lang="sv-SE" sz="2400" dirty="0"/>
              <a:t>Normalt ingår i tarmflora </a:t>
            </a:r>
          </a:p>
          <a:p>
            <a:pPr lvl="2"/>
            <a:r>
              <a:rPr lang="sv-SE" sz="2400" dirty="0"/>
              <a:t>På andra ställen orsakas sjukdomar när </a:t>
            </a:r>
          </a:p>
          <a:p>
            <a:pPr marL="914400" lvl="2" indent="0">
              <a:buNone/>
            </a:pPr>
            <a:r>
              <a:rPr lang="sv-SE" sz="2400" i="1" dirty="0"/>
              <a:t>pili</a:t>
            </a:r>
            <a:r>
              <a:rPr lang="sv-SE" sz="2400" dirty="0"/>
              <a:t> fastnar till slemhinnor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291B316-1B37-5C81-E0AA-DD996279A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653" y="3709245"/>
            <a:ext cx="4339347" cy="291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03230F-84D4-BC60-BF1F-3B5F256B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Infektionssjukdomar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EC3F2C-8857-E06F-E037-F431ABB70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Lindriga infektioner kan snabbt utveckla till ett allvarligt tillstånd som kallas för </a:t>
            </a:r>
            <a:r>
              <a:rPr lang="sv-SE" i="1" dirty="0"/>
              <a:t>sepsis </a:t>
            </a:r>
            <a:r>
              <a:rPr lang="sv-SE" dirty="0"/>
              <a:t>(blodförgiftning) </a:t>
            </a:r>
          </a:p>
          <a:p>
            <a:r>
              <a:rPr lang="sv-SE" dirty="0"/>
              <a:t>Matförgiftning kan orsakas av: </a:t>
            </a:r>
          </a:p>
          <a:p>
            <a:pPr lvl="1"/>
            <a:r>
              <a:rPr lang="sv-SE" i="1" dirty="0"/>
              <a:t>Campylobakter </a:t>
            </a:r>
          </a:p>
          <a:p>
            <a:pPr lvl="1"/>
            <a:r>
              <a:rPr lang="sv-SE" i="1" dirty="0"/>
              <a:t>Salmonellabakterier </a:t>
            </a:r>
          </a:p>
          <a:p>
            <a:pPr lvl="1"/>
            <a:r>
              <a:rPr lang="sv-SE" dirty="0"/>
              <a:t>Gula</a:t>
            </a:r>
            <a:r>
              <a:rPr lang="sv-SE" i="1" dirty="0"/>
              <a:t> stafylokocker </a:t>
            </a:r>
            <a:endParaRPr lang="sv-SE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610896C-49B1-F1B1-6D9E-BF4A81DBD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50441"/>
            <a:ext cx="6883068" cy="18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8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119D56-CB44-6E45-1C4C-FD41F0047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Infektionssjukdomar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38992F-390B-DC87-8914-CD0FC505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Infektioner som sprids via insekter är ett ökande problem: </a:t>
            </a:r>
          </a:p>
          <a:p>
            <a:pPr lvl="1"/>
            <a:r>
              <a:rPr lang="sv-SE" dirty="0"/>
              <a:t>Fästingburna infektioner: </a:t>
            </a:r>
          </a:p>
          <a:p>
            <a:pPr lvl="2"/>
            <a:r>
              <a:rPr lang="sv-SE" i="1" dirty="0" err="1"/>
              <a:t>Borelia</a:t>
            </a:r>
            <a:r>
              <a:rPr lang="sv-SE" i="1" dirty="0"/>
              <a:t> </a:t>
            </a:r>
            <a:r>
              <a:rPr lang="sv-SE" dirty="0"/>
              <a:t>orsakas av bakterier som sprids med fästingar </a:t>
            </a:r>
          </a:p>
          <a:p>
            <a:pPr lvl="2"/>
            <a:r>
              <a:rPr lang="sv-SE" i="1" dirty="0"/>
              <a:t>TBE</a:t>
            </a:r>
            <a:r>
              <a:rPr lang="sv-SE" dirty="0"/>
              <a:t> (tick-borne </a:t>
            </a:r>
            <a:r>
              <a:rPr lang="sv-SE" dirty="0" err="1"/>
              <a:t>encephalitis</a:t>
            </a:r>
            <a:r>
              <a:rPr lang="sv-SE" dirty="0"/>
              <a:t>) eller fästingburen hjärninflammation </a:t>
            </a:r>
            <a:endParaRPr lang="sv-SE" i="1" dirty="0"/>
          </a:p>
        </p:txBody>
      </p:sp>
      <p:pic>
        <p:nvPicPr>
          <p:cNvPr id="4098" name="Picture 2" descr="Increasing cases of TBE – learn about infection risk, risk areas and  symptoms | Testmottagningen">
            <a:extLst>
              <a:ext uri="{FF2B5EF4-FFF2-40B4-BE49-F238E27FC236}">
                <a16:creationId xmlns:a16="http://schemas.microsoft.com/office/drawing/2014/main" id="{7A5188F7-DAAC-DE93-689F-8081009CD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47" y="3621605"/>
            <a:ext cx="4342353" cy="28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BE - Vaccin - Skydda dig mot hjärninflammation | VaccinDirekt">
            <a:extLst>
              <a:ext uri="{FF2B5EF4-FFF2-40B4-BE49-F238E27FC236}">
                <a16:creationId xmlns:a16="http://schemas.microsoft.com/office/drawing/2014/main" id="{C3E6B7D8-DF31-6A6E-BFE8-597078D8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430" y="3437821"/>
            <a:ext cx="4577862" cy="32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9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C225A5-3F2F-BD33-08D4-AE30016D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Epidemier och pandemier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3CEBEF-7B4F-52CC-CDFD-6C9B036FD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80443" cy="4351338"/>
          </a:xfrm>
        </p:spPr>
        <p:txBody>
          <a:bodyPr>
            <a:normAutofit/>
          </a:bodyPr>
          <a:lstStyle/>
          <a:p>
            <a:r>
              <a:rPr lang="sv-SE" dirty="0"/>
              <a:t>När väldigt många i ett visst område drabbas av samma sjukdom = </a:t>
            </a:r>
            <a:r>
              <a:rPr lang="sv-SE" i="1" dirty="0"/>
              <a:t>epidemi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Influensaepidemi varje år när virus arvsmassa förändras </a:t>
            </a:r>
          </a:p>
          <a:p>
            <a:r>
              <a:rPr lang="sv-SE" dirty="0"/>
              <a:t>När epidemin täcker en hel världsdel eller flera världsdelar = </a:t>
            </a:r>
            <a:r>
              <a:rPr lang="sv-SE" i="1" dirty="0"/>
              <a:t>pandemi </a:t>
            </a:r>
          </a:p>
          <a:p>
            <a:pPr lvl="1"/>
            <a:r>
              <a:rPr lang="sv-SE" dirty="0"/>
              <a:t>Bara några få gånger per århundrade </a:t>
            </a:r>
          </a:p>
          <a:p>
            <a:endParaRPr lang="sv-SE" dirty="0"/>
          </a:p>
        </p:txBody>
      </p:sp>
      <p:pic>
        <p:nvPicPr>
          <p:cNvPr id="5122" name="Picture 2" descr="epidemi – Lille norske leksikon">
            <a:extLst>
              <a:ext uri="{FF2B5EF4-FFF2-40B4-BE49-F238E27FC236}">
                <a16:creationId xmlns:a16="http://schemas.microsoft.com/office/drawing/2014/main" id="{70111BB5-7BAA-B7BA-1436-EE331C11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93" y="4369256"/>
            <a:ext cx="7447613" cy="248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7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B70A84-CA0B-4F26-3288-142DE4C7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Epidemier och Pandemier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3791B3-A57A-F513-74DA-BA81F78A5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Oftast orsakats av influensavirus från andra djurarter som förändrats så att människor smittas och föra vidare </a:t>
            </a:r>
          </a:p>
          <a:p>
            <a:r>
              <a:rPr lang="sv-SE" dirty="0"/>
              <a:t>Helt ny virus som ingen har antikroppar mot = snabbt smittspridning </a:t>
            </a:r>
          </a:p>
          <a:p>
            <a:pPr lvl="1"/>
            <a:r>
              <a:rPr lang="sv-SE" dirty="0"/>
              <a:t>Tar lång tid för forskarna att identifiera den nya virusvarianten och framställa ett verksamt vaccin </a:t>
            </a:r>
          </a:p>
          <a:p>
            <a:endParaRPr lang="sv-SE" dirty="0"/>
          </a:p>
        </p:txBody>
      </p:sp>
      <p:pic>
        <p:nvPicPr>
          <p:cNvPr id="5" name="Bildobjekt 4" descr="En bild som visar text, bok, papper, bläck&#10;&#10;AI-genererat innehåll kan vara felaktigt.">
            <a:extLst>
              <a:ext uri="{FF2B5EF4-FFF2-40B4-BE49-F238E27FC236}">
                <a16:creationId xmlns:a16="http://schemas.microsoft.com/office/drawing/2014/main" id="{B59FDB0A-48C9-6CFA-D9F6-E6260E39C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39450" r="3753" b="35121"/>
          <a:stretch>
            <a:fillRect/>
          </a:stretch>
        </p:blipFill>
        <p:spPr>
          <a:xfrm>
            <a:off x="2933307" y="4348161"/>
            <a:ext cx="6325385" cy="23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8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C8FAAC-5DD5-FF01-A2E6-7175C587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Pandemier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8606CC-034E-654E-3026-4712921ED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8383" cy="4351338"/>
          </a:xfrm>
        </p:spPr>
        <p:txBody>
          <a:bodyPr/>
          <a:lstStyle/>
          <a:p>
            <a:r>
              <a:rPr lang="sv-SE" dirty="0"/>
              <a:t>1918 – Spanska sjukan </a:t>
            </a:r>
          </a:p>
          <a:p>
            <a:r>
              <a:rPr lang="sv-SE" dirty="0"/>
              <a:t>1957 – Asiaten </a:t>
            </a:r>
          </a:p>
          <a:p>
            <a:r>
              <a:rPr lang="sv-SE" dirty="0"/>
              <a:t>1968 – Hong Kong-influensa </a:t>
            </a:r>
          </a:p>
          <a:p>
            <a:r>
              <a:rPr lang="sv-SE" dirty="0"/>
              <a:t>2009 – nya influensan (H1N1) </a:t>
            </a:r>
          </a:p>
          <a:p>
            <a:r>
              <a:rPr lang="sv-SE" dirty="0"/>
              <a:t>2019 – SARS-CoV-2 (covid-19; </a:t>
            </a:r>
            <a:r>
              <a:rPr lang="sv-SE" dirty="0" err="1"/>
              <a:t>coronavirusdisease</a:t>
            </a:r>
            <a:r>
              <a:rPr lang="sv-SE" dirty="0"/>
              <a:t> 2019) </a:t>
            </a:r>
          </a:p>
        </p:txBody>
      </p:sp>
      <p:pic>
        <p:nvPicPr>
          <p:cNvPr id="6146" name="Picture 2" descr="Huge Shelters for Coronavirus Patients Pose New Risks, Experts Fear - The  New York Times">
            <a:extLst>
              <a:ext uri="{FF2B5EF4-FFF2-40B4-BE49-F238E27FC236}">
                <a16:creationId xmlns:a16="http://schemas.microsoft.com/office/drawing/2014/main" id="{C0D9493E-7790-BDFC-BF0E-1592EDB9B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74" y="1653785"/>
            <a:ext cx="6781626" cy="452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1033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11891</TotalTime>
  <Words>319</Words>
  <Application>Microsoft Office PowerPoint</Application>
  <PresentationFormat>Bredbild</PresentationFormat>
  <Paragraphs>65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Fares Presentationer</vt:lpstr>
      <vt:lpstr>Biologi 2</vt:lpstr>
      <vt:lpstr>Smittspridning </vt:lpstr>
      <vt:lpstr>Infektionssjukdomar </vt:lpstr>
      <vt:lpstr>Infektionssjukdomar </vt:lpstr>
      <vt:lpstr>Infektionssjukdomar </vt:lpstr>
      <vt:lpstr>Infektionssjukdomar </vt:lpstr>
      <vt:lpstr>Epidemier och pandemier </vt:lpstr>
      <vt:lpstr>Epidemier och Pandemier </vt:lpstr>
      <vt:lpstr>Pandemier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2025-09-10T08:16:08Z</dcterms:created>
  <dcterms:modified xsi:type="dcterms:W3CDTF">2025-09-22T11:05:54Z</dcterms:modified>
</cp:coreProperties>
</file>